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B9578-F182-4BB7-8BB3-A07DBB45F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CB56D-C46F-48A9-B896-07031FE4B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5323A-49E3-45D1-BEFD-3928EFA1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18F37-82DF-44A5-BFC3-5B39DF54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EB0B-58B8-46CA-B381-8134200C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4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A94D-2011-4E7D-AC34-B9EFF9A8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F7BD1-D3BF-433C-9491-57A533A0C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41FC6-AEBB-4D4D-94CA-715F58FD6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1DC34-6BC5-4C2F-A6E8-BFD9CB5A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483AC-B254-4349-833D-BEA85358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7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88AC8A-CA2B-471F-BE83-AFDF4C05C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2EEF3-0858-44E7-B8B0-E3809FB3C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05BED-C545-4691-BC01-68A23EDC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F32EC-123B-4E55-8052-017E484D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EEE41-6A23-42F3-9B80-A09BA97B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9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EC701-06BB-4A30-98D6-2060C7E2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B32B-727F-4081-9FA6-6BC796ABE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94323-5D03-48A2-B6CA-DEEBE4BC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7524-97FD-4F03-A258-34900C89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951D8-91CF-4022-9A13-916107E1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F13D5-1014-4252-B8D2-82B0A481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55E27-D8BC-4D9A-A7C5-A587165E6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6C84D-399A-4F7D-893D-E2FED8334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F2090-2DFE-4A45-9A4F-8156CEF4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FAAEB-CB2A-4011-9A42-E7566D4D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E652-6C35-4178-8413-65FE4F8D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DEC60-315E-4D70-B2E0-60C43AC82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307A0-32D0-416C-A1D8-BF5BD6547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AE733-7EB9-4BA8-B9D7-36F1378A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4C468-AD3C-4467-ACCD-551CB50CA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37861-9022-4098-A5B8-5692677F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E10F-573E-406B-9553-EA5ECE2B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750D-13BD-4D8F-A2F5-D0FBA9B65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FCB66-851E-4A29-B912-E9F36DEC1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5C74B1-9477-4BDC-8E21-B55815F3B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EDB85-1A11-496D-8607-7E004A215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E41E47-F4AD-49A8-AF58-29B26CCD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3124F-CC51-4BAD-A9C3-FF5ECDC1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DF1B2-D3D4-443A-8C09-D7D852842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9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1ED6-CEDF-4C3A-A634-9CB6D77A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8C4FB-B0A5-4DE4-BE89-C9B61F79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9861A-4207-4773-8440-FF57ADAE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8A8-BBBF-4994-BEED-1CDFAB3B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1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74CFC-4394-4B2F-8598-60425AE2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8A3C5-33F6-45BB-AD49-EA0FA997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08A62-3528-498F-850C-0057C5AD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11260-836F-420E-A1EB-172355CC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ED2A-0C83-4022-B470-A1EF39B54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04DCE-CD7C-48A1-9B1F-AF5D851A4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81A24-CEF8-4C90-A61D-D4A12E94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AD15F-9E01-4A50-BFD1-DF81C07C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A65FA-E424-4BAF-8073-D58753EC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8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668D-2A5B-407C-BFD7-2C3115CD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23FC2F-DE9E-465B-956D-6885CADE3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4E4E5-F7C6-4741-B13F-D6880978A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C121E-21ED-427F-89AB-918782E9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9F305-10EA-47D2-8503-FE5FD00C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FD138-4703-4168-B32F-F347B718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1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5832C-BA1A-4A6C-BF64-F11AB85AE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385E5-E158-48EA-BA34-A859C950D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4C982-7C29-4A56-AA6D-292EEB7E2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B8B4-F0FA-4A94-B77A-1A53A4A8684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71856-5136-45EC-93A2-885BA4DAE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B372B-463D-4308-A48E-5DD5A2AC6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6E1B9-BED4-4D04-959A-8FDFAB168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2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5AA0DE-3289-47A2-A95D-C41D0A6FED1C}"/>
              </a:ext>
            </a:extLst>
          </p:cNvPr>
          <p:cNvSpPr txBox="1"/>
          <p:nvPr/>
        </p:nvSpPr>
        <p:spPr>
          <a:xfrm>
            <a:off x="6334315" y="1397244"/>
            <a:ext cx="11984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Pastor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083A50-7E48-469C-A22C-E7C444564DBE}"/>
              </a:ext>
            </a:extLst>
          </p:cNvPr>
          <p:cNvSpPr txBox="1"/>
          <p:nvPr/>
        </p:nvSpPr>
        <p:spPr>
          <a:xfrm>
            <a:off x="329583" y="3436689"/>
            <a:ext cx="147981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Childhood MTL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BE36A0-56AE-4BDF-BB8F-49C258BAC789}"/>
              </a:ext>
            </a:extLst>
          </p:cNvPr>
          <p:cNvSpPr txBox="1"/>
          <p:nvPr/>
        </p:nvSpPr>
        <p:spPr>
          <a:xfrm>
            <a:off x="10898352" y="3456380"/>
            <a:ext cx="119848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Worship &amp; Media  MTL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02505-B3D4-4D0E-8779-F8D6DED4F279}"/>
              </a:ext>
            </a:extLst>
          </p:cNvPr>
          <p:cNvSpPr txBox="1"/>
          <p:nvPr/>
        </p:nvSpPr>
        <p:spPr>
          <a:xfrm>
            <a:off x="2062835" y="3497813"/>
            <a:ext cx="139008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Elementary  MTL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921264-1F88-4F02-8C64-C7C6D3270F73}"/>
              </a:ext>
            </a:extLst>
          </p:cNvPr>
          <p:cNvSpPr txBox="1"/>
          <p:nvPr/>
        </p:nvSpPr>
        <p:spPr>
          <a:xfrm>
            <a:off x="7887430" y="3424717"/>
            <a:ext cx="180201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Impressions Team MTL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8208ED-0D6B-4B62-828C-843A81E9F022}"/>
              </a:ext>
            </a:extLst>
          </p:cNvPr>
          <p:cNvSpPr txBox="1"/>
          <p:nvPr/>
        </p:nvSpPr>
        <p:spPr>
          <a:xfrm>
            <a:off x="9790172" y="3482856"/>
            <a:ext cx="93454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Deacon MTL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CFFAE5-07BD-4695-9F99-0FE1BCF516D2}"/>
              </a:ext>
            </a:extLst>
          </p:cNvPr>
          <p:cNvSpPr txBox="1"/>
          <p:nvPr/>
        </p:nvSpPr>
        <p:spPr>
          <a:xfrm>
            <a:off x="3549969" y="3492514"/>
            <a:ext cx="128726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School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Grades 6,7, and 8)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186655-2891-4E10-9C3C-A169E87B0D4D}"/>
              </a:ext>
            </a:extLst>
          </p:cNvPr>
          <p:cNvSpPr txBox="1"/>
          <p:nvPr/>
        </p:nvSpPr>
        <p:spPr>
          <a:xfrm>
            <a:off x="4941490" y="3460228"/>
            <a:ext cx="128726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(Grades 9-12)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MTL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DEB856-48C9-4625-AC9A-C444668018D7}"/>
              </a:ext>
            </a:extLst>
          </p:cNvPr>
          <p:cNvCxnSpPr/>
          <p:nvPr/>
        </p:nvCxnSpPr>
        <p:spPr>
          <a:xfrm>
            <a:off x="1171035" y="2899468"/>
            <a:ext cx="10326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D3FB0C-677D-4D7F-8F21-2470FFCF1D6A}"/>
              </a:ext>
            </a:extLst>
          </p:cNvPr>
          <p:cNvCxnSpPr>
            <a:cxnSpLocks/>
          </p:cNvCxnSpPr>
          <p:nvPr/>
        </p:nvCxnSpPr>
        <p:spPr>
          <a:xfrm>
            <a:off x="11497595" y="2908345"/>
            <a:ext cx="0" cy="511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50A66B-C7F1-4202-A9ED-D923BA0E4994}"/>
              </a:ext>
            </a:extLst>
          </p:cNvPr>
          <p:cNvCxnSpPr/>
          <p:nvPr/>
        </p:nvCxnSpPr>
        <p:spPr>
          <a:xfrm>
            <a:off x="10140791" y="2908345"/>
            <a:ext cx="0" cy="53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FC763D9-745C-4A3F-8959-0ED90677C46A}"/>
              </a:ext>
            </a:extLst>
          </p:cNvPr>
          <p:cNvCxnSpPr/>
          <p:nvPr/>
        </p:nvCxnSpPr>
        <p:spPr>
          <a:xfrm>
            <a:off x="8864074" y="2887496"/>
            <a:ext cx="0" cy="53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9AFB187-7E23-4733-90FA-DA1C4FE706D7}"/>
              </a:ext>
            </a:extLst>
          </p:cNvPr>
          <p:cNvCxnSpPr/>
          <p:nvPr/>
        </p:nvCxnSpPr>
        <p:spPr>
          <a:xfrm>
            <a:off x="5585121" y="2897984"/>
            <a:ext cx="0" cy="53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BC0B35B-995E-409B-87FA-A07B78D494AF}"/>
              </a:ext>
            </a:extLst>
          </p:cNvPr>
          <p:cNvCxnSpPr/>
          <p:nvPr/>
        </p:nvCxnSpPr>
        <p:spPr>
          <a:xfrm>
            <a:off x="4193600" y="2959261"/>
            <a:ext cx="0" cy="53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DE8962F-E2BC-4C2A-A6D0-B20B1802F9B0}"/>
              </a:ext>
            </a:extLst>
          </p:cNvPr>
          <p:cNvCxnSpPr>
            <a:cxnSpLocks/>
          </p:cNvCxnSpPr>
          <p:nvPr/>
        </p:nvCxnSpPr>
        <p:spPr>
          <a:xfrm>
            <a:off x="2852223" y="2927576"/>
            <a:ext cx="0" cy="53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9B33FCC-D3CC-4DC9-8D63-375674F1BB86}"/>
              </a:ext>
            </a:extLst>
          </p:cNvPr>
          <p:cNvCxnSpPr/>
          <p:nvPr/>
        </p:nvCxnSpPr>
        <p:spPr>
          <a:xfrm>
            <a:off x="1171035" y="2892065"/>
            <a:ext cx="0" cy="53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EB33111-B05D-4FF0-9073-E8A860999C8C}"/>
              </a:ext>
            </a:extLst>
          </p:cNvPr>
          <p:cNvCxnSpPr>
            <a:cxnSpLocks/>
          </p:cNvCxnSpPr>
          <p:nvPr/>
        </p:nvCxnSpPr>
        <p:spPr>
          <a:xfrm>
            <a:off x="6933558" y="1774092"/>
            <a:ext cx="0" cy="111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F23E394-673F-4A4B-88E4-7E2F0712D1CE}"/>
              </a:ext>
            </a:extLst>
          </p:cNvPr>
          <p:cNvCxnSpPr/>
          <p:nvPr/>
        </p:nvCxnSpPr>
        <p:spPr>
          <a:xfrm>
            <a:off x="4193600" y="2904503"/>
            <a:ext cx="0" cy="53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61FF147-547D-43D8-9D16-27B520486FBC}"/>
              </a:ext>
            </a:extLst>
          </p:cNvPr>
          <p:cNvSpPr txBox="1"/>
          <p:nvPr/>
        </p:nvSpPr>
        <p:spPr>
          <a:xfrm>
            <a:off x="6504273" y="3424717"/>
            <a:ext cx="1198486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Prayer &amp; Bible Study Groups Coordinator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59F35-166B-47BB-B672-4F28DC1A8F4A}"/>
              </a:ext>
            </a:extLst>
          </p:cNvPr>
          <p:cNvCxnSpPr/>
          <p:nvPr/>
        </p:nvCxnSpPr>
        <p:spPr>
          <a:xfrm>
            <a:off x="7087065" y="2904503"/>
            <a:ext cx="0" cy="532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8CC2673-A912-4DA2-A1DD-CBD9A25D1FA9}"/>
              </a:ext>
            </a:extLst>
          </p:cNvPr>
          <p:cNvSpPr txBox="1"/>
          <p:nvPr/>
        </p:nvSpPr>
        <p:spPr>
          <a:xfrm>
            <a:off x="8826450" y="2160840"/>
            <a:ext cx="336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“MTL” = Ministry Team Leader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575D8D-466C-4BDF-8C18-ACC46647B92F}"/>
              </a:ext>
            </a:extLst>
          </p:cNvPr>
          <p:cNvSpPr txBox="1"/>
          <p:nvPr/>
        </p:nvSpPr>
        <p:spPr>
          <a:xfrm>
            <a:off x="1858035" y="4859354"/>
            <a:ext cx="1390082" cy="646331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Pray &amp; Bible Study Group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80B7A2-424B-4F27-9BEC-51A5A8A59AAF}"/>
              </a:ext>
            </a:extLst>
          </p:cNvPr>
          <p:cNvSpPr txBox="1"/>
          <p:nvPr/>
        </p:nvSpPr>
        <p:spPr>
          <a:xfrm>
            <a:off x="4238408" y="4869936"/>
            <a:ext cx="1390082" cy="646331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Pray &amp; Bible Study Group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08D8EB-881D-42E2-992D-23A876F99B42}"/>
              </a:ext>
            </a:extLst>
          </p:cNvPr>
          <p:cNvSpPr txBox="1"/>
          <p:nvPr/>
        </p:nvSpPr>
        <p:spPr>
          <a:xfrm>
            <a:off x="6408475" y="4915491"/>
            <a:ext cx="1390082" cy="646331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Pray &amp; Bible Study Group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3A84D10-459F-4CC5-9629-8FA44E27AD10}"/>
              </a:ext>
            </a:extLst>
          </p:cNvPr>
          <p:cNvSpPr txBox="1"/>
          <p:nvPr/>
        </p:nvSpPr>
        <p:spPr>
          <a:xfrm>
            <a:off x="10021636" y="4954516"/>
            <a:ext cx="1390082" cy="646331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Pray &amp; Bible Study Group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A5FED6-CCA2-4FB3-B2B0-E90938DB2178}"/>
              </a:ext>
            </a:extLst>
          </p:cNvPr>
          <p:cNvSpPr txBox="1"/>
          <p:nvPr/>
        </p:nvSpPr>
        <p:spPr>
          <a:xfrm>
            <a:off x="8190118" y="4955011"/>
            <a:ext cx="1390082" cy="646331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Pray &amp; Bible Study Group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4B55D4E6-5A33-4327-BDDA-08ED03A3E971}"/>
              </a:ext>
            </a:extLst>
          </p:cNvPr>
          <p:cNvCxnSpPr>
            <a:cxnSpLocks/>
            <a:stCxn id="34" idx="2"/>
          </p:cNvCxnSpPr>
          <p:nvPr/>
        </p:nvCxnSpPr>
        <p:spPr>
          <a:xfrm rot="5400000">
            <a:off x="4892103" y="2338951"/>
            <a:ext cx="171541" cy="425128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2EB4A7-BCFE-44A5-8E09-FB0693E16F48}"/>
              </a:ext>
            </a:extLst>
          </p:cNvPr>
          <p:cNvCxnSpPr>
            <a:cxnSpLocks/>
          </p:cNvCxnSpPr>
          <p:nvPr/>
        </p:nvCxnSpPr>
        <p:spPr>
          <a:xfrm flipH="1">
            <a:off x="2839650" y="4545008"/>
            <a:ext cx="12573" cy="31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7419743-4793-46F6-A6B2-6AD7C8B1035D}"/>
              </a:ext>
            </a:extLst>
          </p:cNvPr>
          <p:cNvCxnSpPr>
            <a:cxnSpLocks/>
          </p:cNvCxnSpPr>
          <p:nvPr/>
        </p:nvCxnSpPr>
        <p:spPr>
          <a:xfrm>
            <a:off x="4914399" y="4534942"/>
            <a:ext cx="0" cy="313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A76B269-9B67-4D2B-95FA-73C54EAFCDAE}"/>
              </a:ext>
            </a:extLst>
          </p:cNvPr>
          <p:cNvCxnSpPr>
            <a:cxnSpLocks/>
          </p:cNvCxnSpPr>
          <p:nvPr/>
        </p:nvCxnSpPr>
        <p:spPr>
          <a:xfrm>
            <a:off x="8885159" y="4545524"/>
            <a:ext cx="0" cy="409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E43F5D2-452B-4CA0-B0FE-D92DC34D98F5}"/>
              </a:ext>
            </a:extLst>
          </p:cNvPr>
          <p:cNvCxnSpPr>
            <a:cxnSpLocks/>
          </p:cNvCxnSpPr>
          <p:nvPr/>
        </p:nvCxnSpPr>
        <p:spPr>
          <a:xfrm flipH="1">
            <a:off x="7095475" y="4558755"/>
            <a:ext cx="8041" cy="364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888F294-7BDC-44BF-B73B-9EED7008CDAF}"/>
              </a:ext>
            </a:extLst>
          </p:cNvPr>
          <p:cNvCxnSpPr>
            <a:cxnSpLocks/>
          </p:cNvCxnSpPr>
          <p:nvPr/>
        </p:nvCxnSpPr>
        <p:spPr>
          <a:xfrm flipV="1">
            <a:off x="7087065" y="4545524"/>
            <a:ext cx="3637653" cy="4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1D11837-E916-49C8-BC81-C3F44C69F866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10716677" y="4545008"/>
            <a:ext cx="8041" cy="40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D8461914-CE42-4CBF-AE3B-4FF86B255046}"/>
              </a:ext>
            </a:extLst>
          </p:cNvPr>
          <p:cNvSpPr txBox="1"/>
          <p:nvPr/>
        </p:nvSpPr>
        <p:spPr>
          <a:xfrm>
            <a:off x="8757259" y="927611"/>
            <a:ext cx="3000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 adult member is encouraged to be a member of a Ministry team </a:t>
            </a:r>
            <a:r>
              <a:rPr lang="en-US" b="1" dirty="0"/>
              <a:t>AND</a:t>
            </a:r>
            <a:r>
              <a:rPr lang="en-US" dirty="0"/>
              <a:t> a Pray &amp; Bible Study Group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4C0C99E6-D528-425C-842C-9EBFD8D8CA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612" y="310612"/>
            <a:ext cx="1772171" cy="688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D03521-A062-408C-84C2-52BFA6EED3F5}"/>
              </a:ext>
            </a:extLst>
          </p:cNvPr>
          <p:cNvSpPr txBox="1"/>
          <p:nvPr/>
        </p:nvSpPr>
        <p:spPr>
          <a:xfrm>
            <a:off x="4854095" y="1829504"/>
            <a:ext cx="1545802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Assistant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445C859-9C53-4E9F-98E1-5AE4AA8B74EA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6399897" y="2086402"/>
            <a:ext cx="542159" cy="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340125C-0515-4579-B692-3272C879BD99}"/>
              </a:ext>
            </a:extLst>
          </p:cNvPr>
          <p:cNvSpPr txBox="1"/>
          <p:nvPr/>
        </p:nvSpPr>
        <p:spPr>
          <a:xfrm>
            <a:off x="7202960" y="1932513"/>
            <a:ext cx="1545802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Ministerial Staff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92BBCC2-1A1F-4B73-9145-DC323B175D11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6955044" y="2086402"/>
            <a:ext cx="247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F66BC8B-0D09-4A94-8B01-BA45A64138C6}"/>
              </a:ext>
            </a:extLst>
          </p:cNvPr>
          <p:cNvSpPr txBox="1"/>
          <p:nvPr/>
        </p:nvSpPr>
        <p:spPr>
          <a:xfrm>
            <a:off x="4854095" y="2497984"/>
            <a:ext cx="1546430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Officer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DA03CCE-10BF-4E7A-9874-45A21278506A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6400525" y="2651873"/>
            <a:ext cx="533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6C11EF7-E1A6-4EC5-86E1-D044508A0341}"/>
              </a:ext>
            </a:extLst>
          </p:cNvPr>
          <p:cNvSpPr/>
          <p:nvPr/>
        </p:nvSpPr>
        <p:spPr>
          <a:xfrm>
            <a:off x="10724718" y="4503353"/>
            <a:ext cx="1144517" cy="235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0988A91A-F7EA-4FFB-A69A-4A1C0BCE7796}"/>
              </a:ext>
            </a:extLst>
          </p:cNvPr>
          <p:cNvSpPr/>
          <p:nvPr/>
        </p:nvSpPr>
        <p:spPr>
          <a:xfrm rot="10800000">
            <a:off x="1695126" y="4497129"/>
            <a:ext cx="1144517" cy="235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98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Davis</dc:creator>
  <cp:lastModifiedBy>Charles Myers</cp:lastModifiedBy>
  <cp:revision>4</cp:revision>
  <cp:lastPrinted>2019-01-13T02:48:07Z</cp:lastPrinted>
  <dcterms:created xsi:type="dcterms:W3CDTF">2019-01-02T15:21:24Z</dcterms:created>
  <dcterms:modified xsi:type="dcterms:W3CDTF">2019-04-10T21:18:39Z</dcterms:modified>
</cp:coreProperties>
</file>